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56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40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09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0232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642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786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069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438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11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94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89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37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9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09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73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77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66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92BB028-F901-426D-A45B-5E2D08866222}" type="datetimeFigureOut">
              <a:rPr lang="en-IN" smtClean="0"/>
              <a:t>27-07-2020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66F6-8C3A-4553-92DC-053166B35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238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7A2F39-01D0-4D20-921C-D17112F8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26" y="137797"/>
            <a:ext cx="10134531" cy="1400530"/>
          </a:xfrm>
        </p:spPr>
        <p:txBody>
          <a:bodyPr/>
          <a:lstStyle/>
          <a:p>
            <a:r>
              <a:rPr lang="en-IN" sz="3600" dirty="0"/>
              <a:t>BHARATIYA VIDYA BHAVAN PUBLIC SCHOOL  </a:t>
            </a:r>
            <a:r>
              <a:rPr lang="en-IN" dirty="0"/>
              <a:t> 				</a:t>
            </a:r>
            <a:r>
              <a:rPr lang="en-IN" sz="3600" dirty="0"/>
              <a:t>JUBILEEHILLS,  HYDERABAD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1EA72A-3C8E-4D57-AB19-6D979544C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26" y="1825625"/>
            <a:ext cx="5019192" cy="419431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 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   </a:t>
            </a:r>
            <a:r>
              <a:rPr lang="en-IN" sz="4000" dirty="0"/>
              <a:t>ANIMAL TISSUES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87F6C-D03B-4493-820A-21CB7B3FF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78" y="1825625"/>
            <a:ext cx="5447160" cy="41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2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C421D-6D69-4163-A6D8-3929A8FC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0" y="155609"/>
            <a:ext cx="8746433" cy="65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5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7559C-6D89-4E65-BA0F-D02375BA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39" y="106018"/>
            <a:ext cx="8634564" cy="648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9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CE65F-4243-4DFE-9D72-22D9A648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84" y="0"/>
            <a:ext cx="862698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BF068E-529E-45D8-9DF7-B9786F87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43" y="157297"/>
            <a:ext cx="8715433" cy="65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1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650DB-DA0C-4350-A289-65890B18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61" y="148463"/>
            <a:ext cx="9714364" cy="63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6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3AE534-6EA7-4629-BF94-4DDD2603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275004"/>
            <a:ext cx="9581321" cy="63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4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48282-98AC-45E5-A3B9-3C250850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6" y="178306"/>
            <a:ext cx="9382538" cy="64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6E5A6F-6D76-489D-BA91-4D349DD5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5054"/>
            <a:ext cx="9395792" cy="63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3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65713-353E-4258-91C9-5DB890AA6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298486"/>
            <a:ext cx="9117495" cy="618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C2A907-33E6-4F0D-8D1A-E62A1DEB8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9" y="115811"/>
            <a:ext cx="9037982" cy="63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D9C778-A0DF-43D3-B7F5-99035365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61" y="83328"/>
            <a:ext cx="8341077" cy="669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8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9A3C9B-87BC-4A1F-9685-A8D80767C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8" y="135709"/>
            <a:ext cx="9766852" cy="644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66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7DC78-145B-439A-B7ED-F09D543C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291548"/>
            <a:ext cx="9342783" cy="60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BB745-EF36-4DAF-9E8F-C0101C7AD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89" y="198205"/>
            <a:ext cx="9286145" cy="63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0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8AA0A-0B54-4D7F-8A16-B7510555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80" y="157008"/>
            <a:ext cx="8925329" cy="62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89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451033-656B-4274-819D-57EE5022A4AC}"/>
              </a:ext>
            </a:extLst>
          </p:cNvPr>
          <p:cNvSpPr/>
          <p:nvPr/>
        </p:nvSpPr>
        <p:spPr>
          <a:xfrm>
            <a:off x="1948069" y="2358887"/>
            <a:ext cx="857415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6734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55A403-2A88-4506-BC52-CC0018544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236" y="132522"/>
            <a:ext cx="8578459" cy="64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8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1065A8-7838-4FCC-880D-175791CD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71" y="132522"/>
            <a:ext cx="8777187" cy="65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8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50673A-3E57-4353-9520-B60F0D04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40" y="52098"/>
            <a:ext cx="8759686" cy="65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9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503DF7-D04F-4CD1-A368-3C377491A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29" y="159026"/>
            <a:ext cx="8799458" cy="660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20DEC4-2F5E-48CC-9D4C-1BFDDCAD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78" y="253500"/>
            <a:ext cx="8494644" cy="6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2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8EC122-29C6-479D-A60A-B27FA4B4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3" y="0"/>
            <a:ext cx="9663056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2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4328E-F4CB-4551-BD06-996F5236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39" y="119269"/>
            <a:ext cx="9851239" cy="64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9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</TotalTime>
  <Words>18</Words>
  <Application>Microsoft Office PowerPoint</Application>
  <PresentationFormat>Widescreen</PresentationFormat>
  <Paragraphs>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BHARATIYA VIDYA BHAVAN PUBLIC SCHOOL       JUBILEEHILLS,  HYDERABAD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earanky venkata subramaniam</dc:creator>
  <cp:lastModifiedBy>earanky venkata subramaniam</cp:lastModifiedBy>
  <cp:revision>14</cp:revision>
  <dcterms:created xsi:type="dcterms:W3CDTF">2020-07-27T10:39:35Z</dcterms:created>
  <dcterms:modified xsi:type="dcterms:W3CDTF">2020-07-27T11:50:57Z</dcterms:modified>
</cp:coreProperties>
</file>